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0037" y="3124200"/>
            <a:ext cx="397192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624012"/>
            <a:ext cx="106870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212975"/>
            <a:ext cx="432048" cy="360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861048"/>
            <a:ext cx="5791200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2804" y="3861048"/>
            <a:ext cx="3619500" cy="628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2476" y="4686805"/>
            <a:ext cx="523875" cy="4953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631297" y="2483770"/>
            <a:ext cx="432048" cy="360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057400"/>
            <a:ext cx="11496675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356992"/>
            <a:ext cx="5848350" cy="62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6011" y="3491296"/>
            <a:ext cx="432048" cy="360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1904" y="4223053"/>
            <a:ext cx="523875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775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636912"/>
            <a:ext cx="396044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466479"/>
            <a:ext cx="3960440" cy="360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987340"/>
            <a:ext cx="3960440" cy="457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5600798"/>
            <a:ext cx="3960440" cy="360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81125"/>
            <a:ext cx="115443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708920"/>
            <a:ext cx="43924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229781"/>
            <a:ext cx="43924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889538"/>
            <a:ext cx="43924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445123"/>
            <a:ext cx="43924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977558"/>
            <a:ext cx="52565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2026-02-25T03:56:23Z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